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dy Rodg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3"/>
    <p:restoredTop sz="94615"/>
  </p:normalViewPr>
  <p:slideViewPr>
    <p:cSldViewPr snapToGrid="0" snapToObjects="1">
      <p:cViewPr varScale="1">
        <p:scale>
          <a:sx n="142" d="100"/>
          <a:sy n="142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30T14:45:27.330" idx="1">
    <p:pos x="833" y="478"/>
    <p:text>I like this!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blog.sketchup.com/sketchupdate/strengths-autism-shine-3d" TargetMode="External"/><Relationship Id="rId5" Type="http://schemas.openxmlformats.org/officeDocument/2006/relationships/hyperlink" Target="https://www.youtube.com/watch?v=k7PIwSnKq7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3dvinci.net/teacherguide/teacherguide.htm" TargetMode="External"/><Relationship Id="rId5" Type="http://schemas.openxmlformats.org/officeDocument/2006/relationships/hyperlink" Target="https://sandhurst121network.wikispaces.com/file/view/google+sketch+up+projects.pdf" TargetMode="External"/><Relationship Id="rId6" Type="http://schemas.openxmlformats.org/officeDocument/2006/relationships/hyperlink" Target="https://sites.google.com/view/tceamg/stemsteam/sketchup-pro" TargetMode="External"/><Relationship Id="rId7" Type="http://schemas.openxmlformats.org/officeDocument/2006/relationships/hyperlink" Target="https://aisdmsteched.wikispaces.com/Google+Sketchup" TargetMode="External"/><Relationship Id="rId8" Type="http://schemas.openxmlformats.org/officeDocument/2006/relationships/hyperlink" Target="https://i.materialise.com/blog/first-3d-model-in-sketchup-tutorial/" TargetMode="External"/><Relationship Id="rId9" Type="http://schemas.openxmlformats.org/officeDocument/2006/relationships/hyperlink" Target="https://i.materialise.com/blog/3d-printing-with-sketchup-an-easy-introduction/" TargetMode="External"/><Relationship Id="rId10" Type="http://schemas.openxmlformats.org/officeDocument/2006/relationships/hyperlink" Target="https://mastersketchup.com/8-tips-for-3d-printing-with-sketchup/" TargetMode="External"/><Relationship Id="rId11" Type="http://schemas.openxmlformats.org/officeDocument/2006/relationships/hyperlink" Target="http://www.thesketchupessentials.com/resourc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tcea.org/pd/sketchup/" TargetMode="External"/><Relationship Id="rId5" Type="http://schemas.openxmlformats.org/officeDocument/2006/relationships/hyperlink" Target="https://www.thingiverse.com/" TargetMode="External"/><Relationship Id="rId6" Type="http://schemas.openxmlformats.org/officeDocument/2006/relationships/hyperlink" Target="https://digilab.dremel.com/resources/lesson-plans" TargetMode="External"/><Relationship Id="rId7" Type="http://schemas.openxmlformats.org/officeDocument/2006/relationships/hyperlink" Target="https://dremel3d.co.uk/3d-printing-models" TargetMode="External"/><Relationship Id="rId8" Type="http://schemas.openxmlformats.org/officeDocument/2006/relationships/hyperlink" Target="https://3dwarehouse.sketchup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google.com/search?q=patlan+elementary+seguin+isd&amp;oq=patlan+elementary&amp;aqs=chrome.0.69i59j69i60l3j0l2.3230j0j4&amp;sourceid=chrome&amp;ie=UTF-8" TargetMode="External"/><Relationship Id="rId5" Type="http://schemas.openxmlformats.org/officeDocument/2006/relationships/hyperlink" Target="mailto:kengler@seguin.k12.tx.us" TargetMode="External"/><Relationship Id="rId6" Type="http://schemas.openxmlformats.org/officeDocument/2006/relationships/hyperlink" Target="http://mrenglertech.com" TargetMode="External"/><Relationship Id="rId7" Type="http://schemas.openxmlformats.org/officeDocument/2006/relationships/hyperlink" Target="http://matadorarchery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wikihow.com/Make-a-Chess-Pawn-in-SketchUp-With-the-Follow-Me-Too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edu.sketchup.com/app" TargetMode="External"/><Relationship Id="rId5" Type="http://schemas.openxmlformats.org/officeDocument/2006/relationships/hyperlink" Target="https://gsuite.google.com/marketplace/app/sketchup_for_schools/260457348581?pann=gam" TargetMode="External"/><Relationship Id="rId6" Type="http://schemas.openxmlformats.org/officeDocument/2006/relationships/hyperlink" Target="https://chrome.google.com/webstore/detail/sketchup-for-schools/lfhlekccjamfkfmjgnpbdjpecanfbjk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igilab.dremel.com/products/3d20" TargetMode="External"/><Relationship Id="rId5" Type="http://schemas.openxmlformats.org/officeDocument/2006/relationships/hyperlink" Target="https://dremel3d.at/pages/software" TargetMode="External"/><Relationship Id="rId6" Type="http://schemas.openxmlformats.org/officeDocument/2006/relationships/hyperlink" Target="https://extensions.sketchup.com/en/content/sketchup-stl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4137175" y="372700"/>
            <a:ext cx="4687800" cy="17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US" sz="36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SketchUp in Elementary Grades? You Bet!</a:t>
            </a:r>
            <a:endParaRPr sz="3600" b="1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4574275" y="2251575"/>
            <a:ext cx="38136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F99D6"/>
                </a:solidFill>
                <a:latin typeface="Arial"/>
                <a:ea typeface="Arial"/>
                <a:cs typeface="Arial"/>
                <a:sym typeface="Arial"/>
              </a:rPr>
              <a:t>Kevin Engler</a:t>
            </a:r>
            <a:endParaRPr sz="2800" b="0" i="1" u="none" strike="noStrike" cap="none">
              <a:solidFill>
                <a:srgbClr val="0F99D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rgbClr val="0F99D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F99D6"/>
                </a:solidFill>
                <a:latin typeface="Arial"/>
                <a:ea typeface="Arial"/>
                <a:cs typeface="Arial"/>
                <a:sym typeface="Arial"/>
              </a:rPr>
              <a:t>Patlan Elementary</a:t>
            </a:r>
            <a:br>
              <a:rPr lang="en-US" sz="2800" b="0" i="1" u="none" strike="noStrike" cap="none">
                <a:solidFill>
                  <a:srgbClr val="0F99D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 strike="noStrike" cap="none">
                <a:solidFill>
                  <a:srgbClr val="0F99D6"/>
                </a:solidFill>
                <a:latin typeface="Arial"/>
                <a:ea typeface="Arial"/>
                <a:cs typeface="Arial"/>
                <a:sym typeface="Arial"/>
              </a:rPr>
              <a:t>Seguin ISD</a:t>
            </a:r>
            <a:endParaRPr sz="2800" b="0" i="1" u="none" strike="noStrike" cap="none">
              <a:solidFill>
                <a:srgbClr val="0F99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323025" y="759650"/>
            <a:ext cx="6565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3D Printing with SketchUp</a:t>
            </a:r>
            <a:endParaRPr sz="3600" b="1"/>
          </a:p>
        </p:txBody>
      </p:sp>
      <p:sp>
        <p:nvSpPr>
          <p:cNvPr id="126" name="Shape 126"/>
          <p:cNvSpPr txBox="1"/>
          <p:nvPr/>
        </p:nvSpPr>
        <p:spPr>
          <a:xfrm>
            <a:off x="120275" y="1460875"/>
            <a:ext cx="8907300" cy="3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Process	</a:t>
            </a:r>
            <a:endParaRPr sz="1800" b="1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b="1"/>
              <a:t>Students share their 3D files with me via Google Drive</a:t>
            </a:r>
            <a:endParaRPr sz="1800" b="1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b="1"/>
              <a:t>Open the file in SketchUp 2018</a:t>
            </a:r>
            <a:endParaRPr sz="1800" b="1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b="1"/>
              <a:t>Convert the file to .stl format for 3D printing</a:t>
            </a:r>
            <a:endParaRPr sz="1800" b="1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b="1"/>
              <a:t>Open the .stl file in Print Studio and make the necessary adjustments to print</a:t>
            </a:r>
            <a:endParaRPr sz="1800" b="1"/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Move to build surface</a:t>
            </a:r>
            <a:endParaRPr sz="1800" b="1"/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Scale to fit</a:t>
            </a:r>
            <a:endParaRPr sz="1800" b="1"/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Repair Model</a:t>
            </a:r>
            <a:endParaRPr sz="1800" b="1"/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Preview</a:t>
            </a:r>
            <a:endParaRPr sz="1800" b="1"/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Print</a:t>
            </a:r>
            <a:endParaRPr sz="1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1323025" y="759650"/>
            <a:ext cx="6565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Academic Connections</a:t>
            </a:r>
            <a:endParaRPr sz="3600" b="1"/>
          </a:p>
        </p:txBody>
      </p:sp>
      <p:sp>
        <p:nvSpPr>
          <p:cNvPr id="134" name="Shape 134"/>
          <p:cNvSpPr txBox="1"/>
          <p:nvPr/>
        </p:nvSpPr>
        <p:spPr>
          <a:xfrm>
            <a:off x="120275" y="1984425"/>
            <a:ext cx="89073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Math</a:t>
            </a:r>
            <a:endParaRPr sz="2400" b="1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Geometry/Measurement</a:t>
            </a:r>
            <a:endParaRPr sz="24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Area, perimeter, volume</a:t>
            </a:r>
            <a:endParaRPr sz="24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3D Solids - faces, edges, vertices. Explore using the Orbit Tool.  I demo this to Kinder and 1st Grade when they learn about 3D solids.</a:t>
            </a:r>
            <a:endParaRPr sz="24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Plane, axis, coplanar 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323025" y="759650"/>
            <a:ext cx="6565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Academic Connections</a:t>
            </a:r>
            <a:endParaRPr sz="3600" b="1"/>
          </a:p>
        </p:txBody>
      </p:sp>
      <p:sp>
        <p:nvSpPr>
          <p:cNvPr id="142" name="Shape 142"/>
          <p:cNvSpPr txBox="1"/>
          <p:nvPr/>
        </p:nvSpPr>
        <p:spPr>
          <a:xfrm>
            <a:off x="120275" y="1984425"/>
            <a:ext cx="89073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Science</a:t>
            </a:r>
            <a:endParaRPr sz="2400" b="1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/>
              <a:t>3D Solids</a:t>
            </a: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Create a Solar System</a:t>
            </a: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Illustrating science experiments with 3D Models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1323025" y="759650"/>
            <a:ext cx="6565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Academic Connections</a:t>
            </a:r>
            <a:endParaRPr sz="3600" b="1"/>
          </a:p>
        </p:txBody>
      </p:sp>
      <p:sp>
        <p:nvSpPr>
          <p:cNvPr id="150" name="Shape 150"/>
          <p:cNvSpPr txBox="1"/>
          <p:nvPr/>
        </p:nvSpPr>
        <p:spPr>
          <a:xfrm>
            <a:off x="120275" y="1984425"/>
            <a:ext cx="89073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ELA/Writing</a:t>
            </a:r>
            <a:endParaRPr sz="2400" b="1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Creative Writing - have students create an object/scene and then describe or explain the piece.  Write a story about the piece. Insert a screen capture of their design in their Google Doc to illustrate their story. 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1323025" y="759650"/>
            <a:ext cx="6565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Academic Connections</a:t>
            </a:r>
            <a:endParaRPr sz="3600" b="1"/>
          </a:p>
        </p:txBody>
      </p:sp>
      <p:sp>
        <p:nvSpPr>
          <p:cNvPr id="158" name="Shape 158"/>
          <p:cNvSpPr txBox="1"/>
          <p:nvPr/>
        </p:nvSpPr>
        <p:spPr>
          <a:xfrm>
            <a:off x="120275" y="1984425"/>
            <a:ext cx="89073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Social Studies</a:t>
            </a:r>
            <a:endParaRPr sz="2400" b="1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Recreate historical objects and places.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Illustrate research projects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1323025" y="759650"/>
            <a:ext cx="6565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Academic Connections</a:t>
            </a:r>
            <a:endParaRPr sz="3600" b="1"/>
          </a:p>
        </p:txBody>
      </p:sp>
      <p:sp>
        <p:nvSpPr>
          <p:cNvPr id="166" name="Shape 166"/>
          <p:cNvSpPr txBox="1"/>
          <p:nvPr/>
        </p:nvSpPr>
        <p:spPr>
          <a:xfrm>
            <a:off x="120275" y="1460875"/>
            <a:ext cx="8907300" cy="3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1"/>
              <a:t>Everyone can use it</a:t>
            </a: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Project Spectrum</a:t>
            </a: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hlinkClick r:id="rId4"/>
              </a:rPr>
              <a:t>https://blog.sketchup.com/sketchupdate/strengths-autism-shine-3d</a:t>
            </a: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hlinkClick r:id="rId5"/>
              </a:rPr>
              <a:t>https://www.youtube.com/watch?v=k7PIwSnKq7E</a:t>
            </a: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1340700" y="710900"/>
            <a:ext cx="6565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Resources</a:t>
            </a:r>
            <a:endParaRPr sz="3600" b="1"/>
          </a:p>
        </p:txBody>
      </p:sp>
      <p:sp>
        <p:nvSpPr>
          <p:cNvPr id="174" name="Shape 174"/>
          <p:cNvSpPr txBox="1"/>
          <p:nvPr/>
        </p:nvSpPr>
        <p:spPr>
          <a:xfrm>
            <a:off x="120275" y="1333400"/>
            <a:ext cx="89073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SketchUp Projects to Try in Your Classroom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Google SketchUp Teacher Guide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6"/>
              </a:rPr>
              <a:t>SketchUp Pro Site by Miguel Guhlin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7"/>
              </a:rPr>
              <a:t>AISD Tech Ed Wiki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8"/>
              </a:rPr>
              <a:t>How to Create Your First 3D Model in SketchUp: A Beginner-Friendly Introduction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9"/>
              </a:rPr>
              <a:t>3D Printing With SketchUp: An Easy Introduction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10"/>
              </a:rPr>
              <a:t>8 Tips for 3D Printing with Sketchup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11"/>
              </a:rPr>
              <a:t>The SketchUp Essentials - SketchUp Resources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1340700" y="710900"/>
            <a:ext cx="6565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Resources</a:t>
            </a:r>
            <a:endParaRPr sz="3600" b="1"/>
          </a:p>
        </p:txBody>
      </p:sp>
      <p:sp>
        <p:nvSpPr>
          <p:cNvPr id="182" name="Shape 182"/>
          <p:cNvSpPr txBox="1"/>
          <p:nvPr/>
        </p:nvSpPr>
        <p:spPr>
          <a:xfrm>
            <a:off x="120275" y="1333400"/>
            <a:ext cx="89073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To get licensing for SketchUp at your school:</a:t>
            </a:r>
            <a:endParaRPr sz="1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https://www.tcea.org/pd/sketchup/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3D Printing Resources/Files</a:t>
            </a:r>
            <a:endParaRPr sz="1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Thingiverse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6"/>
              </a:rPr>
              <a:t>Lesson Plans from Dremel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7"/>
              </a:rPr>
              <a:t>Models for 3D Printing from Dremel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8"/>
              </a:rPr>
              <a:t>3D Warehouse - tons of models</a:t>
            </a: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1340700" y="710900"/>
            <a:ext cx="65655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About Me/Contact</a:t>
            </a:r>
            <a:endParaRPr sz="2400" b="1"/>
          </a:p>
        </p:txBody>
      </p:sp>
      <p:sp>
        <p:nvSpPr>
          <p:cNvPr id="190" name="Shape 190"/>
          <p:cNvSpPr txBox="1"/>
          <p:nvPr/>
        </p:nvSpPr>
        <p:spPr>
          <a:xfrm>
            <a:off x="120275" y="1128200"/>
            <a:ext cx="8907300" cy="3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Kevin Engler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Patlan Elementary (Twitter: @PatlanES)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2510 Breustedt Ave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Seguin, TX 78155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Phone: </a:t>
            </a: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highlight>
                  <a:srgbClr val="FFFFFF"/>
                </a:highlight>
                <a:hlinkClick r:id="rId4"/>
              </a:rPr>
              <a:t>(830) 372-4960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Email: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kengler@seguin.k12.tx.us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Websites:	</a:t>
            </a:r>
            <a:r>
              <a:rPr lang="en-US" sz="1200" u="sng">
                <a:solidFill>
                  <a:schemeClr val="hlink"/>
                </a:solidFill>
                <a:hlinkClick r:id="rId6"/>
              </a:rPr>
              <a:t>Http://MrEnglerTech.com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		</a:t>
            </a:r>
            <a:r>
              <a:rPr lang="en-US" sz="1200" u="sng">
                <a:solidFill>
                  <a:schemeClr val="hlink"/>
                </a:solidFill>
                <a:hlinkClick r:id="rId7"/>
              </a:rPr>
              <a:t>Http://MatadorArchery.com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Twitter: @MrEnglerTech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 began teaching in 2000.  I started my career as a middle school/high school band director and hold a Bachelor’s of Music with emphasis in Percussion Performance from Southwest Texas State University.  I left education for four years to pursue a career in sales and it ultimately led me back to education.  I was an educational aide in Comal ISD for three years and tutored math grades 4-12.  This led me to a 4th grade math position five years ago at Patlan Elementary.  Two years ago I took over the technology class here and haven’t looked back.  I hold certificates in All Level Music, 4-8 Generalist, 4-8 Math, and ESL Supplemental.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 am a Google Certified Level 2 Educator, an Apple Teacher, and a Certified BrainPop Educator.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 also carry certifications through USA Archery as a Level 2 Instructor, and am a Certified Instructor/Trainer with the National Archery in the Schools Program.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206300" y="820575"/>
            <a:ext cx="87192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F59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21F59"/>
                </a:solidFill>
                <a:latin typeface="Arial"/>
                <a:ea typeface="Arial"/>
                <a:cs typeface="Arial"/>
                <a:sym typeface="Arial"/>
              </a:rPr>
              <a:t>Provide Your Feedback</a:t>
            </a:r>
            <a:endParaRPr sz="6000" b="1" i="0" u="none" strike="noStrike" cap="none">
              <a:solidFill>
                <a:srgbClr val="021F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2C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EA1C2C"/>
                </a:solidFill>
                <a:latin typeface="Arial"/>
                <a:ea typeface="Arial"/>
                <a:cs typeface="Arial"/>
                <a:sym typeface="Arial"/>
              </a:rPr>
              <a:t>Remember to evaluate my session! </a:t>
            </a:r>
            <a:endParaRPr sz="3000" b="0" i="0" u="none" strike="noStrike" cap="none">
              <a:solidFill>
                <a:srgbClr val="EA1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9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F99D6"/>
                </a:solidFill>
                <a:latin typeface="Arial"/>
                <a:ea typeface="Arial"/>
                <a:cs typeface="Arial"/>
                <a:sym typeface="Arial"/>
              </a:rPr>
              <a:t>Complete this session’s survey within the event in the TCEA Mobile App or visit www.tcea.org/surveys.</a:t>
            </a:r>
            <a:endParaRPr sz="3000" b="0" i="0" u="none" strike="noStrike" cap="none">
              <a:solidFill>
                <a:srgbClr val="0F99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158300" y="905525"/>
            <a:ext cx="7253400" cy="3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F59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21F59"/>
                </a:solidFill>
                <a:latin typeface="Arial"/>
                <a:ea typeface="Arial"/>
                <a:cs typeface="Arial"/>
                <a:sym typeface="Arial"/>
              </a:rPr>
              <a:t>Session Handouts</a:t>
            </a:r>
            <a:endParaRPr sz="6000" b="1" i="0" u="none" strike="noStrike" cap="none">
              <a:solidFill>
                <a:srgbClr val="021F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9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F99D6"/>
                </a:solidFill>
                <a:latin typeface="Arial"/>
                <a:ea typeface="Arial"/>
                <a:cs typeface="Arial"/>
                <a:sym typeface="Arial"/>
              </a:rPr>
              <a:t>TCEA Mobile App or </a:t>
            </a:r>
            <a:r>
              <a:rPr lang="en-US" sz="3000" b="0" i="0" u="sng" strike="noStrike" cap="none">
                <a:solidFill>
                  <a:srgbClr val="EA1C2C"/>
                </a:solidFill>
                <a:latin typeface="Arial"/>
                <a:ea typeface="Arial"/>
                <a:cs typeface="Arial"/>
                <a:sym typeface="Arial"/>
              </a:rPr>
              <a:t>convention.tcea.org/handouts</a:t>
            </a:r>
            <a:endParaRPr sz="3000" b="0" i="0" u="sng" strike="noStrike" cap="none">
              <a:solidFill>
                <a:srgbClr val="EA1C2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3288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3120150" y="894875"/>
            <a:ext cx="2903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Introduction</a:t>
            </a:r>
            <a:endParaRPr sz="3600" b="1"/>
          </a:p>
        </p:txBody>
      </p:sp>
      <p:sp>
        <p:nvSpPr>
          <p:cNvPr id="69" name="Shape 69"/>
          <p:cNvSpPr txBox="1"/>
          <p:nvPr/>
        </p:nvSpPr>
        <p:spPr>
          <a:xfrm>
            <a:off x="111300" y="1503325"/>
            <a:ext cx="89214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Purpose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How I got here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Expectations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Goals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Inspire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Ignite the fire for technology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Support CORE TEKS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My students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1323025" y="759650"/>
            <a:ext cx="65655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SketchUp Basics and Projects</a:t>
            </a:r>
            <a:endParaRPr sz="3600" b="1"/>
          </a:p>
        </p:txBody>
      </p:sp>
      <p:sp>
        <p:nvSpPr>
          <p:cNvPr id="77" name="Shape 77"/>
          <p:cNvSpPr txBox="1"/>
          <p:nvPr/>
        </p:nvSpPr>
        <p:spPr>
          <a:xfrm>
            <a:off x="120275" y="1984425"/>
            <a:ext cx="89073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Introduction</a:t>
            </a:r>
            <a:endParaRPr sz="2400" b="1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Select Tool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Rectangle Tool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Push/Pull Tool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Orbit Tool</a:t>
            </a:r>
            <a:endParaRPr sz="2400"/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Zoom Tool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1323025" y="759650"/>
            <a:ext cx="65655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SketchUp Basics and Projects</a:t>
            </a:r>
            <a:endParaRPr sz="3600" b="1"/>
          </a:p>
        </p:txBody>
      </p:sp>
      <p:sp>
        <p:nvSpPr>
          <p:cNvPr id="85" name="Shape 85"/>
          <p:cNvSpPr txBox="1"/>
          <p:nvPr/>
        </p:nvSpPr>
        <p:spPr>
          <a:xfrm>
            <a:off x="120275" y="1984425"/>
            <a:ext cx="89073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House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Line Tool</a:t>
            </a:r>
            <a:endParaRPr sz="24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Find the edge</a:t>
            </a:r>
            <a:endParaRPr sz="24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Median (math vocabulary)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Move Tool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Paint Bucket Tool</a:t>
            </a:r>
            <a:endParaRPr sz="2400"/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color palette and materials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1323025" y="759650"/>
            <a:ext cx="65655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SketchUp Basics and Projects</a:t>
            </a:r>
            <a:endParaRPr sz="3600" b="1"/>
          </a:p>
        </p:txBody>
      </p:sp>
      <p:sp>
        <p:nvSpPr>
          <p:cNvPr id="93" name="Shape 93"/>
          <p:cNvSpPr txBox="1"/>
          <p:nvPr/>
        </p:nvSpPr>
        <p:spPr>
          <a:xfrm>
            <a:off x="118350" y="1878300"/>
            <a:ext cx="8907300" cy="29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Batarang</a:t>
            </a:r>
            <a:r>
              <a:rPr lang="en-US" sz="2400"/>
              <a:t> 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Arc Tool (2 point arc)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Offset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Optional project that uses the same tools: </a:t>
            </a:r>
            <a:r>
              <a:rPr lang="en-US" sz="2400" b="1"/>
              <a:t>Chair</a:t>
            </a:r>
            <a:endParaRPr sz="24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Subtractive vs additive.  Start with what you know, and remove material until you have the design you want.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1323025" y="759650"/>
            <a:ext cx="65655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SketchUp Basics and Projects</a:t>
            </a:r>
            <a:endParaRPr sz="3600" b="1"/>
          </a:p>
        </p:txBody>
      </p:sp>
      <p:sp>
        <p:nvSpPr>
          <p:cNvPr id="101" name="Shape 101"/>
          <p:cNvSpPr txBox="1"/>
          <p:nvPr/>
        </p:nvSpPr>
        <p:spPr>
          <a:xfrm>
            <a:off x="120275" y="1984425"/>
            <a:ext cx="8907300" cy="28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Chess Pawn</a:t>
            </a:r>
            <a:r>
              <a:rPr lang="en-US" sz="2400"/>
              <a:t> - uses the same tools as previously introduced, plus: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Circle Tool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Follow Me Tool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How to Make a Chess Pawn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1323025" y="759650"/>
            <a:ext cx="6565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Let’s Get Googley</a:t>
            </a:r>
            <a:endParaRPr sz="3600" b="1"/>
          </a:p>
        </p:txBody>
      </p:sp>
      <p:sp>
        <p:nvSpPr>
          <p:cNvPr id="109" name="Shape 109"/>
          <p:cNvSpPr txBox="1"/>
          <p:nvPr/>
        </p:nvSpPr>
        <p:spPr>
          <a:xfrm>
            <a:off x="120275" y="1460875"/>
            <a:ext cx="8907300" cy="3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1"/>
              <a:t>SketchUp for Schools</a:t>
            </a:r>
            <a:endParaRPr sz="2400" b="1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Web based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u="sng">
                <a:solidFill>
                  <a:schemeClr val="accent5"/>
                </a:solidFill>
                <a:hlinkClick r:id="rId4"/>
              </a:rPr>
              <a:t>https://edu.sketchup.com/app</a:t>
            </a: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Integrated with Google Drive and Classroom</a:t>
            </a: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Allows students to collaborate on projects</a:t>
            </a: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>
                <a:solidFill>
                  <a:srgbClr val="363545"/>
                </a:solidFill>
                <a:highlight>
                  <a:srgbClr val="FFFFFF"/>
                </a:highlight>
              </a:rPr>
              <a:t>Available through the </a:t>
            </a:r>
            <a:r>
              <a:rPr lang="en-US" sz="2400" u="sng">
                <a:solidFill>
                  <a:srgbClr val="337AB7"/>
                </a:solidFill>
                <a:highlight>
                  <a:srgbClr val="FFFFFF"/>
                </a:highlight>
                <a:hlinkClick r:id="rId5"/>
              </a:rPr>
              <a:t>G Suite for Education Apps Marketplace</a:t>
            </a:r>
            <a:r>
              <a:rPr lang="en-US" sz="2400">
                <a:solidFill>
                  <a:srgbClr val="363545"/>
                </a:solidFill>
                <a:highlight>
                  <a:srgbClr val="FFFFFF"/>
                </a:highlight>
              </a:rPr>
              <a:t> or the </a:t>
            </a:r>
            <a:r>
              <a:rPr lang="en-US" sz="2400" u="sng">
                <a:solidFill>
                  <a:srgbClr val="337AB7"/>
                </a:solidFill>
                <a:highlight>
                  <a:srgbClr val="FFFFFF"/>
                </a:highlight>
                <a:hlinkClick r:id="rId6"/>
              </a:rPr>
              <a:t>Chrome Web Store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Take a short tour - similarities and differences</a:t>
            </a:r>
            <a:endParaRPr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893650" y="661400"/>
            <a:ext cx="3459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1323025" y="759650"/>
            <a:ext cx="6565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3D Printing with SketchUp</a:t>
            </a:r>
            <a:endParaRPr sz="3600" b="1"/>
          </a:p>
        </p:txBody>
      </p:sp>
      <p:sp>
        <p:nvSpPr>
          <p:cNvPr id="117" name="Shape 117"/>
          <p:cNvSpPr txBox="1"/>
          <p:nvPr/>
        </p:nvSpPr>
        <p:spPr>
          <a:xfrm>
            <a:off x="120275" y="1460875"/>
            <a:ext cx="8907300" cy="3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Our Equipment: </a:t>
            </a:r>
            <a:r>
              <a:rPr lang="en-US" sz="2400" b="1" u="sng">
                <a:solidFill>
                  <a:schemeClr val="hlink"/>
                </a:solidFill>
                <a:hlinkClick r:id="rId4"/>
              </a:rPr>
              <a:t>Dremel 3D20</a:t>
            </a:r>
            <a:endParaRPr sz="2400" b="1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Software/Extensions:</a:t>
            </a:r>
            <a:endParaRPr sz="2400" b="1"/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b="1"/>
              <a:t>3d Printing Conversion Extension for SketchUp</a:t>
            </a:r>
            <a:endParaRPr sz="2400" b="1"/>
          </a:p>
          <a:p>
            <a: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endParaRPr sz="2400" b="1"/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b="1" u="sng">
                <a:solidFill>
                  <a:schemeClr val="hlink"/>
                </a:solidFill>
                <a:hlinkClick r:id="rId5"/>
              </a:rPr>
              <a:t>Autodesk® Print Studio</a:t>
            </a: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118" name="Shape 11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4825" y="2654075"/>
            <a:ext cx="2522275" cy="4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Macintosh PowerPoint</Application>
  <PresentationFormat>On-screen Show (16:9)</PresentationFormat>
  <Paragraphs>184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SketchUp in Elementary Grades? You Bet!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SketchUp in Elementary Grades? You Bet!</dc:title>
  <cp:lastModifiedBy>Microsoft Office User</cp:lastModifiedBy>
  <cp:revision>1</cp:revision>
  <dcterms:modified xsi:type="dcterms:W3CDTF">2018-01-30T15:34:35Z</dcterms:modified>
</cp:coreProperties>
</file>